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447" r:id="rId3"/>
    <p:sldId id="533" r:id="rId4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DF43392-6EE5-49FD-9E82-38B670F533B4}">
          <p14:sldIdLst>
            <p14:sldId id="257"/>
            <p14:sldId id="447"/>
          </p14:sldIdLst>
        </p14:section>
        <p14:section name="Untitled Section" id="{03280070-722F-4AF7-81AD-2F1E4C623780}">
          <p14:sldIdLst>
            <p14:sldId id="53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5" autoAdjust="0"/>
  </p:normalViewPr>
  <p:slideViewPr>
    <p:cSldViewPr snapToGrid="0">
      <p:cViewPr varScale="1">
        <p:scale>
          <a:sx n="67" d="100"/>
          <a:sy n="67" d="100"/>
        </p:scale>
        <p:origin x="14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14145-1FC7-43FC-AE2A-8BD9CE571252}" type="datetimeFigureOut">
              <a:rPr lang="en-IN" smtClean="0"/>
              <a:t>11-02-2022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BF0C7-A3FC-400F-A287-DBE27E5F9BE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695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24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97092-0C34-41AF-9E2C-75874AA7881C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97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EC5AA-4269-4B11-BBB2-D2384FF27254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935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94521-3B67-430E-BF01-5022F766B6CB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7774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2B34B-A9A2-403F-87FD-73EE6617EDE2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781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22D0-39B1-4233-88C7-BF58F786735A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30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5AB1A-FEBB-42B7-88B8-3D1630CAB3A7}" type="datetime1">
              <a:rPr lang="en-IN" smtClean="0"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517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8A8B-453D-486F-819D-7C9758A75567}" type="datetime1">
              <a:rPr lang="en-IN" smtClean="0"/>
              <a:t>11-02-2022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92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9459-3EB6-4848-8A9A-B07F9ACF0281}" type="datetime1">
              <a:rPr lang="en-IN" smtClean="0"/>
              <a:t>11-02-2022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9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E8B4-44EF-40BD-BFDD-CDDE9967FF8C}" type="datetime1">
              <a:rPr lang="en-IN" smtClean="0"/>
              <a:t>11-02-2022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1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629E5-3A11-427D-BE20-B8777A03FF08}" type="datetime1">
              <a:rPr lang="en-IN" smtClean="0"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60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C365-DC92-4CD1-BF71-9EE0504F3BCE}" type="datetime1">
              <a:rPr lang="en-IN" smtClean="0"/>
              <a:t>11-02-2022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836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04F-4944-46C4-9099-1EA316B56D41}" type="datetime1">
              <a:rPr lang="en-IN" smtClean="0"/>
              <a:t>11-02-2022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D5DC-8630-43EC-A407-49ECF53369B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41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2243D9A-A628-4D0F-A0A3-C05E8F6536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" y="0"/>
            <a:ext cx="9129714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714356"/>
            <a:ext cx="9136857" cy="1083964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/>
            </a:r>
            <a:br>
              <a:rPr lang="pt-BR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pt-BR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Para Nitro Toluene Ortho Sulphonic Acid</a:t>
            </a:r>
            <a:br>
              <a:rPr lang="pt-BR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US" sz="2000" dirty="0">
                <a:solidFill>
                  <a:schemeClr val="bg1">
                    <a:lumMod val="95000"/>
                  </a:schemeClr>
                </a:solidFill>
              </a:rPr>
              <a:t>Global Market Research Report</a:t>
            </a:r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PNTOSA- INDIAN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EXPORT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Basic Insights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Worldwide Manufacturers’ Details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Worldwide Buyers’ Details</a:t>
            </a:r>
          </a:p>
          <a:p>
            <a:pPr marL="92075" indent="182563">
              <a:lnSpc>
                <a:spcPct val="150000"/>
              </a:lnSpc>
              <a:buFont typeface="Wingdings" pitchFamily="2" charset="2"/>
              <a:buChar char="Ø"/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endParaRPr lang="en-US" sz="1200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  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E74A010-4F47-4C28-B5E0-2BABEAB76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621" y="5157195"/>
            <a:ext cx="1568081" cy="110080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" y="6"/>
            <a:ext cx="9144001" cy="82296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1" rIns="91440" bIns="457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Manufacturers &amp; Buyers Details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" y="6250056"/>
            <a:ext cx="914400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All details available in embedded excel sheets</a:t>
            </a:r>
          </a:p>
        </p:txBody>
      </p:sp>
      <p:cxnSp>
        <p:nvCxnSpPr>
          <p:cNvPr id="12" name="Elbow Connector 47"/>
          <p:cNvCxnSpPr>
            <a:cxnSpLocks/>
          </p:cNvCxnSpPr>
          <p:nvPr/>
        </p:nvCxnSpPr>
        <p:spPr>
          <a:xfrm rot="10800000">
            <a:off x="2003883" y="1261743"/>
            <a:ext cx="1249500" cy="1207031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2"/>
          <p:cNvSpPr txBox="1"/>
          <p:nvPr/>
        </p:nvSpPr>
        <p:spPr>
          <a:xfrm>
            <a:off x="140459" y="1460716"/>
            <a:ext cx="2020704" cy="2072362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Product Applications</a:t>
            </a:r>
          </a:p>
          <a:p>
            <a:pPr marL="271463" indent="-1857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Dyes: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Acid Orange 19</a:t>
            </a:r>
          </a:p>
          <a:p>
            <a:pPr marL="271463" indent="-1857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Intermediates: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4,4-dinitrostilbine-2,2-disulfonic acid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71463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CAS Number-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121-03-9</a:t>
            </a:r>
          </a:p>
          <a:p>
            <a:pPr marL="271463" indent="-185738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Physical Appearance-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Light brown to Off White Wet Cake</a:t>
            </a:r>
          </a:p>
        </p:txBody>
      </p:sp>
      <p:cxnSp>
        <p:nvCxnSpPr>
          <p:cNvPr id="14" name="Elbow Connector 46"/>
          <p:cNvCxnSpPr>
            <a:cxnSpLocks/>
          </p:cNvCxnSpPr>
          <p:nvPr/>
        </p:nvCxnSpPr>
        <p:spPr>
          <a:xfrm rot="10800000" flipV="1">
            <a:off x="1960007" y="2771551"/>
            <a:ext cx="1293380" cy="1087852"/>
          </a:xfrm>
          <a:prstGeom prst="bentConnector3">
            <a:avLst>
              <a:gd name="adj1" fmla="val 4848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24"/>
          <p:cNvSpPr>
            <a:spLocks noChangeAspect="1"/>
          </p:cNvSpPr>
          <p:nvPr/>
        </p:nvSpPr>
        <p:spPr>
          <a:xfrm>
            <a:off x="350375" y="3756807"/>
            <a:ext cx="1557335" cy="237156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403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Synonyms</a:t>
            </a:r>
          </a:p>
        </p:txBody>
      </p:sp>
      <p:sp>
        <p:nvSpPr>
          <p:cNvPr id="18" name="Text Placeholder 32"/>
          <p:cNvSpPr txBox="1"/>
          <p:nvPr/>
        </p:nvSpPr>
        <p:spPr>
          <a:xfrm>
            <a:off x="140459" y="4077081"/>
            <a:ext cx="2020704" cy="1846659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o-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Toluenesulfonic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acid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5-nitro- (6CI,7CI,8CI)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4-Nitro-2-toluenesulfonic acid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5-Nitro-o-toluenesulfonic acid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NSC 9580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PNTOS</a:t>
            </a:r>
          </a:p>
          <a:p>
            <a:pPr marL="357188" indent="-271463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p-Nitrotoluene-o-sulfonic acid</a:t>
            </a:r>
          </a:p>
        </p:txBody>
      </p:sp>
      <p:cxnSp>
        <p:nvCxnSpPr>
          <p:cNvPr id="19" name="Elbow Connector 52"/>
          <p:cNvCxnSpPr>
            <a:cxnSpLocks/>
          </p:cNvCxnSpPr>
          <p:nvPr/>
        </p:nvCxnSpPr>
        <p:spPr>
          <a:xfrm flipV="1">
            <a:off x="5594659" y="1414890"/>
            <a:ext cx="1379740" cy="1053883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32"/>
          <p:cNvSpPr txBox="1"/>
          <p:nvPr/>
        </p:nvSpPr>
        <p:spPr>
          <a:xfrm>
            <a:off x="6660238" y="1643432"/>
            <a:ext cx="2092811" cy="1846659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Worldwide Manufacturers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**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Total Production    Volume: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****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MT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Country Involved</a:t>
            </a:r>
            <a:endParaRPr lang="en-IN" sz="12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China</a:t>
            </a:r>
          </a:p>
          <a:p>
            <a:pPr marL="35718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India</a:t>
            </a:r>
          </a:p>
          <a:p>
            <a:pPr marL="357188" indent="-271463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United Kingdom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9" name="Text Placeholder 32"/>
          <p:cNvSpPr txBox="1"/>
          <p:nvPr/>
        </p:nvSpPr>
        <p:spPr>
          <a:xfrm>
            <a:off x="6660238" y="4106847"/>
            <a:ext cx="2092811" cy="1846659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  <a:effectLst/>
        </p:spPr>
        <p:txBody>
          <a:bodyPr wrap="square" lIns="0" tIns="0" rIns="0" bIns="0" anchor="ctr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Worldwide 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Buyers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:</a:t>
            </a:r>
            <a:r>
              <a:rPr lang="en-IN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28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Buying 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Countries: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13</a:t>
            </a: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Country Involved   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Canada, US, UK, Korea, Japan, France, Indonesia, Canada, Spain, Taiwan, Thailand, Turkey &amp;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Mexico</a:t>
            </a: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57188" indent="-271463" fontAlgn="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3357563" y="980739"/>
            <a:ext cx="2081207" cy="3916431"/>
            <a:chOff x="3870032" y="1946452"/>
            <a:chExt cx="1887452" cy="3127092"/>
          </a:xfrm>
        </p:grpSpPr>
        <p:cxnSp>
          <p:nvCxnSpPr>
            <p:cNvPr id="31" name="Straight Connector 75"/>
            <p:cNvCxnSpPr>
              <a:cxnSpLocks/>
            </p:cNvCxnSpPr>
            <p:nvPr/>
          </p:nvCxnSpPr>
          <p:spPr>
            <a:xfrm flipV="1">
              <a:off x="5301047" y="3025923"/>
              <a:ext cx="430330" cy="20617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76"/>
            <p:cNvCxnSpPr>
              <a:cxnSpLocks/>
            </p:cNvCxnSpPr>
            <p:nvPr/>
          </p:nvCxnSpPr>
          <p:spPr>
            <a:xfrm>
              <a:off x="4065759" y="3308831"/>
              <a:ext cx="270742" cy="5709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77"/>
            <p:cNvCxnSpPr>
              <a:cxnSpLocks/>
            </p:cNvCxnSpPr>
            <p:nvPr/>
          </p:nvCxnSpPr>
          <p:spPr>
            <a:xfrm>
              <a:off x="4466484" y="3081134"/>
              <a:ext cx="47592" cy="4152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78"/>
            <p:cNvCxnSpPr>
              <a:cxnSpLocks/>
            </p:cNvCxnSpPr>
            <p:nvPr/>
          </p:nvCxnSpPr>
          <p:spPr>
            <a:xfrm flipH="1">
              <a:off x="5516796" y="3037374"/>
              <a:ext cx="202700" cy="4152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79"/>
            <p:cNvCxnSpPr>
              <a:cxnSpLocks/>
            </p:cNvCxnSpPr>
            <p:nvPr/>
          </p:nvCxnSpPr>
          <p:spPr>
            <a:xfrm flipH="1">
              <a:off x="5354700" y="3427872"/>
              <a:ext cx="174895" cy="3549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80"/>
            <p:cNvCxnSpPr>
              <a:cxnSpLocks/>
            </p:cNvCxnSpPr>
            <p:nvPr/>
          </p:nvCxnSpPr>
          <p:spPr>
            <a:xfrm flipH="1">
              <a:off x="5129839" y="3235896"/>
              <a:ext cx="174893" cy="3942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81"/>
            <p:cNvCxnSpPr>
              <a:cxnSpLocks/>
            </p:cNvCxnSpPr>
            <p:nvPr/>
          </p:nvCxnSpPr>
          <p:spPr>
            <a:xfrm flipH="1">
              <a:off x="5310074" y="3776712"/>
              <a:ext cx="44626" cy="35494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82"/>
            <p:cNvCxnSpPr>
              <a:cxnSpLocks/>
            </p:cNvCxnSpPr>
            <p:nvPr/>
          </p:nvCxnSpPr>
          <p:spPr>
            <a:xfrm>
              <a:off x="4336502" y="3873470"/>
              <a:ext cx="88187" cy="3157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83"/>
            <p:cNvCxnSpPr>
              <a:cxnSpLocks/>
            </p:cNvCxnSpPr>
            <p:nvPr/>
          </p:nvCxnSpPr>
          <p:spPr>
            <a:xfrm>
              <a:off x="5680146" y="2524885"/>
              <a:ext cx="32336" cy="5124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84"/>
            <p:cNvCxnSpPr>
              <a:cxnSpLocks/>
            </p:cNvCxnSpPr>
            <p:nvPr/>
          </p:nvCxnSpPr>
          <p:spPr>
            <a:xfrm>
              <a:off x="5394200" y="2201788"/>
              <a:ext cx="302113" cy="32309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85"/>
            <p:cNvCxnSpPr>
              <a:cxnSpLocks/>
            </p:cNvCxnSpPr>
            <p:nvPr/>
          </p:nvCxnSpPr>
          <p:spPr>
            <a:xfrm>
              <a:off x="4919077" y="1994831"/>
              <a:ext cx="475124" cy="2069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86"/>
            <p:cNvCxnSpPr>
              <a:cxnSpLocks/>
            </p:cNvCxnSpPr>
            <p:nvPr/>
          </p:nvCxnSpPr>
          <p:spPr>
            <a:xfrm flipV="1">
              <a:off x="4415275" y="1994831"/>
              <a:ext cx="503802" cy="1140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87"/>
            <p:cNvCxnSpPr>
              <a:cxnSpLocks/>
            </p:cNvCxnSpPr>
            <p:nvPr/>
          </p:nvCxnSpPr>
          <p:spPr>
            <a:xfrm flipV="1">
              <a:off x="4108091" y="2098309"/>
              <a:ext cx="307184" cy="24771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88"/>
            <p:cNvCxnSpPr>
              <a:cxnSpLocks/>
            </p:cNvCxnSpPr>
            <p:nvPr/>
          </p:nvCxnSpPr>
          <p:spPr>
            <a:xfrm flipH="1">
              <a:off x="3950819" y="2376851"/>
              <a:ext cx="141103" cy="36504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89"/>
            <p:cNvCxnSpPr>
              <a:cxnSpLocks/>
            </p:cNvCxnSpPr>
            <p:nvPr/>
          </p:nvCxnSpPr>
          <p:spPr>
            <a:xfrm>
              <a:off x="3943804" y="2741895"/>
              <a:ext cx="121955" cy="56693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90"/>
            <p:cNvCxnSpPr>
              <a:cxnSpLocks/>
            </p:cNvCxnSpPr>
            <p:nvPr/>
          </p:nvCxnSpPr>
          <p:spPr>
            <a:xfrm flipV="1">
              <a:off x="3981914" y="2704020"/>
              <a:ext cx="388313" cy="378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91"/>
            <p:cNvCxnSpPr>
              <a:cxnSpLocks/>
            </p:cNvCxnSpPr>
            <p:nvPr/>
          </p:nvCxnSpPr>
          <p:spPr>
            <a:xfrm flipV="1">
              <a:off x="4195484" y="2704020"/>
              <a:ext cx="179590" cy="2582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92"/>
            <p:cNvCxnSpPr>
              <a:cxnSpLocks/>
            </p:cNvCxnSpPr>
            <p:nvPr/>
          </p:nvCxnSpPr>
          <p:spPr>
            <a:xfrm>
              <a:off x="3962717" y="2764356"/>
              <a:ext cx="484699" cy="11921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93"/>
            <p:cNvCxnSpPr>
              <a:cxnSpLocks/>
            </p:cNvCxnSpPr>
            <p:nvPr/>
          </p:nvCxnSpPr>
          <p:spPr>
            <a:xfrm flipV="1">
              <a:off x="4084672" y="2960924"/>
              <a:ext cx="116458" cy="33530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94"/>
            <p:cNvCxnSpPr>
              <a:cxnSpLocks/>
            </p:cNvCxnSpPr>
            <p:nvPr/>
          </p:nvCxnSpPr>
          <p:spPr>
            <a:xfrm>
              <a:off x="3952420" y="2751757"/>
              <a:ext cx="251408" cy="2091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95"/>
            <p:cNvCxnSpPr>
              <a:cxnSpLocks/>
            </p:cNvCxnSpPr>
            <p:nvPr/>
          </p:nvCxnSpPr>
          <p:spPr>
            <a:xfrm>
              <a:off x="4443569" y="2883572"/>
              <a:ext cx="35068" cy="22920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96"/>
            <p:cNvCxnSpPr>
              <a:cxnSpLocks/>
            </p:cNvCxnSpPr>
            <p:nvPr/>
          </p:nvCxnSpPr>
          <p:spPr>
            <a:xfrm flipH="1" flipV="1">
              <a:off x="4122544" y="2346023"/>
              <a:ext cx="256901" cy="35799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97"/>
            <p:cNvCxnSpPr>
              <a:cxnSpLocks/>
            </p:cNvCxnSpPr>
            <p:nvPr/>
          </p:nvCxnSpPr>
          <p:spPr>
            <a:xfrm flipH="1">
              <a:off x="4364197" y="2136858"/>
              <a:ext cx="29702" cy="5671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98"/>
            <p:cNvCxnSpPr>
              <a:cxnSpLocks/>
            </p:cNvCxnSpPr>
            <p:nvPr/>
          </p:nvCxnSpPr>
          <p:spPr>
            <a:xfrm flipV="1">
              <a:off x="4372679" y="2484420"/>
              <a:ext cx="338593" cy="2196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99"/>
            <p:cNvCxnSpPr>
              <a:cxnSpLocks/>
            </p:cNvCxnSpPr>
            <p:nvPr/>
          </p:nvCxnSpPr>
          <p:spPr>
            <a:xfrm>
              <a:off x="4429661" y="2131355"/>
              <a:ext cx="280368" cy="36268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100"/>
            <p:cNvCxnSpPr>
              <a:cxnSpLocks/>
            </p:cNvCxnSpPr>
            <p:nvPr/>
          </p:nvCxnSpPr>
          <p:spPr>
            <a:xfrm flipH="1">
              <a:off x="4699905" y="1994831"/>
              <a:ext cx="211404" cy="48940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101"/>
            <p:cNvCxnSpPr>
              <a:cxnSpLocks/>
            </p:cNvCxnSpPr>
            <p:nvPr/>
          </p:nvCxnSpPr>
          <p:spPr>
            <a:xfrm>
              <a:off x="4922399" y="1994643"/>
              <a:ext cx="128537" cy="45190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102"/>
            <p:cNvCxnSpPr>
              <a:cxnSpLocks/>
            </p:cNvCxnSpPr>
            <p:nvPr/>
          </p:nvCxnSpPr>
          <p:spPr>
            <a:xfrm flipH="1">
              <a:off x="5069912" y="2201788"/>
              <a:ext cx="335378" cy="2447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103"/>
            <p:cNvCxnSpPr>
              <a:cxnSpLocks/>
            </p:cNvCxnSpPr>
            <p:nvPr/>
          </p:nvCxnSpPr>
          <p:spPr>
            <a:xfrm flipH="1" flipV="1">
              <a:off x="5034318" y="2446545"/>
              <a:ext cx="649734" cy="7834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104"/>
            <p:cNvCxnSpPr>
              <a:cxnSpLocks/>
            </p:cNvCxnSpPr>
            <p:nvPr/>
          </p:nvCxnSpPr>
          <p:spPr>
            <a:xfrm>
              <a:off x="4823902" y="2833138"/>
              <a:ext cx="244809" cy="45245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105"/>
            <p:cNvCxnSpPr>
              <a:cxnSpLocks/>
            </p:cNvCxnSpPr>
            <p:nvPr/>
          </p:nvCxnSpPr>
          <p:spPr>
            <a:xfrm flipV="1">
              <a:off x="4827023" y="2457801"/>
              <a:ext cx="230466" cy="37533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106"/>
            <p:cNvCxnSpPr>
              <a:cxnSpLocks/>
            </p:cNvCxnSpPr>
            <p:nvPr/>
          </p:nvCxnSpPr>
          <p:spPr>
            <a:xfrm flipV="1">
              <a:off x="4724415" y="2457801"/>
              <a:ext cx="320759" cy="264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107"/>
            <p:cNvCxnSpPr>
              <a:cxnSpLocks/>
            </p:cNvCxnSpPr>
            <p:nvPr/>
          </p:nvCxnSpPr>
          <p:spPr>
            <a:xfrm>
              <a:off x="5062189" y="2453656"/>
              <a:ext cx="401629" cy="2435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108"/>
            <p:cNvCxnSpPr>
              <a:cxnSpLocks/>
            </p:cNvCxnSpPr>
            <p:nvPr/>
          </p:nvCxnSpPr>
          <p:spPr>
            <a:xfrm flipH="1">
              <a:off x="5478996" y="2524885"/>
              <a:ext cx="216308" cy="1651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109"/>
            <p:cNvCxnSpPr>
              <a:cxnSpLocks/>
            </p:cNvCxnSpPr>
            <p:nvPr/>
          </p:nvCxnSpPr>
          <p:spPr>
            <a:xfrm>
              <a:off x="5453497" y="2707211"/>
              <a:ext cx="230554" cy="3301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110"/>
            <p:cNvCxnSpPr>
              <a:cxnSpLocks/>
            </p:cNvCxnSpPr>
            <p:nvPr/>
          </p:nvCxnSpPr>
          <p:spPr>
            <a:xfrm flipV="1">
              <a:off x="5224895" y="2698639"/>
              <a:ext cx="239398" cy="198838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111"/>
            <p:cNvCxnSpPr>
              <a:cxnSpLocks/>
            </p:cNvCxnSpPr>
            <p:nvPr/>
          </p:nvCxnSpPr>
          <p:spPr>
            <a:xfrm>
              <a:off x="5068710" y="2463690"/>
              <a:ext cx="148576" cy="43378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112"/>
            <p:cNvCxnSpPr>
              <a:cxnSpLocks/>
            </p:cNvCxnSpPr>
            <p:nvPr/>
          </p:nvCxnSpPr>
          <p:spPr>
            <a:xfrm flipH="1" flipV="1">
              <a:off x="4706937" y="2481047"/>
              <a:ext cx="126834" cy="34291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113"/>
            <p:cNvCxnSpPr>
              <a:cxnSpLocks/>
            </p:cNvCxnSpPr>
            <p:nvPr/>
          </p:nvCxnSpPr>
          <p:spPr>
            <a:xfrm flipV="1">
              <a:off x="4430476" y="2842312"/>
              <a:ext cx="382161" cy="4559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114"/>
            <p:cNvCxnSpPr>
              <a:cxnSpLocks/>
            </p:cNvCxnSpPr>
            <p:nvPr/>
          </p:nvCxnSpPr>
          <p:spPr>
            <a:xfrm>
              <a:off x="4361042" y="2707211"/>
              <a:ext cx="435607" cy="12412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115"/>
            <p:cNvCxnSpPr>
              <a:cxnSpLocks/>
            </p:cNvCxnSpPr>
            <p:nvPr/>
          </p:nvCxnSpPr>
          <p:spPr>
            <a:xfrm flipV="1">
              <a:off x="4847397" y="2702878"/>
              <a:ext cx="594750" cy="13934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116"/>
            <p:cNvCxnSpPr>
              <a:cxnSpLocks/>
            </p:cNvCxnSpPr>
            <p:nvPr/>
          </p:nvCxnSpPr>
          <p:spPr>
            <a:xfrm>
              <a:off x="4839082" y="2851402"/>
              <a:ext cx="381552" cy="517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17"/>
            <p:cNvCxnSpPr>
              <a:cxnSpLocks/>
            </p:cNvCxnSpPr>
            <p:nvPr/>
          </p:nvCxnSpPr>
          <p:spPr>
            <a:xfrm flipH="1" flipV="1">
              <a:off x="4218521" y="2960924"/>
              <a:ext cx="271252" cy="1500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118"/>
            <p:cNvCxnSpPr>
              <a:cxnSpLocks/>
            </p:cNvCxnSpPr>
            <p:nvPr/>
          </p:nvCxnSpPr>
          <p:spPr>
            <a:xfrm flipV="1">
              <a:off x="4074199" y="3108490"/>
              <a:ext cx="389219" cy="2117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119"/>
            <p:cNvCxnSpPr>
              <a:cxnSpLocks/>
            </p:cNvCxnSpPr>
            <p:nvPr/>
          </p:nvCxnSpPr>
          <p:spPr>
            <a:xfrm>
              <a:off x="4094047" y="3320253"/>
              <a:ext cx="449463" cy="1952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120"/>
            <p:cNvCxnSpPr>
              <a:cxnSpLocks/>
            </p:cNvCxnSpPr>
            <p:nvPr/>
          </p:nvCxnSpPr>
          <p:spPr>
            <a:xfrm flipV="1">
              <a:off x="4328388" y="3515474"/>
              <a:ext cx="196158" cy="32398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121"/>
            <p:cNvCxnSpPr>
              <a:cxnSpLocks/>
            </p:cNvCxnSpPr>
            <p:nvPr/>
          </p:nvCxnSpPr>
          <p:spPr>
            <a:xfrm flipH="1" flipV="1">
              <a:off x="4527459" y="3516585"/>
              <a:ext cx="111538" cy="40245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122"/>
            <p:cNvCxnSpPr>
              <a:cxnSpLocks/>
            </p:cNvCxnSpPr>
            <p:nvPr/>
          </p:nvCxnSpPr>
          <p:spPr>
            <a:xfrm flipV="1">
              <a:off x="4424690" y="3919041"/>
              <a:ext cx="221589" cy="26099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123"/>
            <p:cNvCxnSpPr>
              <a:cxnSpLocks/>
            </p:cNvCxnSpPr>
            <p:nvPr/>
          </p:nvCxnSpPr>
          <p:spPr>
            <a:xfrm>
              <a:off x="4653637" y="3928760"/>
              <a:ext cx="210104" cy="26042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124"/>
            <p:cNvCxnSpPr>
              <a:cxnSpLocks/>
            </p:cNvCxnSpPr>
            <p:nvPr/>
          </p:nvCxnSpPr>
          <p:spPr>
            <a:xfrm flipV="1">
              <a:off x="4846137" y="3623570"/>
              <a:ext cx="0" cy="5564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125"/>
            <p:cNvCxnSpPr>
              <a:cxnSpLocks/>
            </p:cNvCxnSpPr>
            <p:nvPr/>
          </p:nvCxnSpPr>
          <p:spPr>
            <a:xfrm>
              <a:off x="4833772" y="2842228"/>
              <a:ext cx="0" cy="45400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126"/>
            <p:cNvCxnSpPr>
              <a:cxnSpLocks/>
            </p:cNvCxnSpPr>
            <p:nvPr/>
          </p:nvCxnSpPr>
          <p:spPr>
            <a:xfrm>
              <a:off x="4478637" y="3108490"/>
              <a:ext cx="385105" cy="5150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127"/>
            <p:cNvCxnSpPr>
              <a:cxnSpLocks/>
            </p:cNvCxnSpPr>
            <p:nvPr/>
          </p:nvCxnSpPr>
          <p:spPr>
            <a:xfrm flipH="1" flipV="1">
              <a:off x="4839082" y="3286701"/>
              <a:ext cx="16040" cy="33501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128"/>
            <p:cNvCxnSpPr>
              <a:cxnSpLocks/>
            </p:cNvCxnSpPr>
            <p:nvPr/>
          </p:nvCxnSpPr>
          <p:spPr>
            <a:xfrm>
              <a:off x="5237601" y="2912286"/>
              <a:ext cx="74990" cy="33272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129"/>
            <p:cNvCxnSpPr>
              <a:cxnSpLocks/>
            </p:cNvCxnSpPr>
            <p:nvPr/>
          </p:nvCxnSpPr>
          <p:spPr>
            <a:xfrm flipV="1">
              <a:off x="5309970" y="2697242"/>
              <a:ext cx="149667" cy="54777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130"/>
            <p:cNvCxnSpPr>
              <a:cxnSpLocks/>
            </p:cNvCxnSpPr>
            <p:nvPr/>
          </p:nvCxnSpPr>
          <p:spPr>
            <a:xfrm flipV="1">
              <a:off x="5075792" y="2912286"/>
              <a:ext cx="147850" cy="38394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131"/>
            <p:cNvCxnSpPr>
              <a:cxnSpLocks/>
            </p:cNvCxnSpPr>
            <p:nvPr/>
          </p:nvCxnSpPr>
          <p:spPr>
            <a:xfrm flipV="1">
              <a:off x="4492595" y="2896742"/>
              <a:ext cx="721372" cy="20146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132"/>
            <p:cNvCxnSpPr>
              <a:cxnSpLocks/>
            </p:cNvCxnSpPr>
            <p:nvPr/>
          </p:nvCxnSpPr>
          <p:spPr>
            <a:xfrm flipH="1" flipV="1">
              <a:off x="4831817" y="3602687"/>
              <a:ext cx="298022" cy="344492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133"/>
            <p:cNvCxnSpPr>
              <a:cxnSpLocks/>
            </p:cNvCxnSpPr>
            <p:nvPr/>
          </p:nvCxnSpPr>
          <p:spPr>
            <a:xfrm flipV="1">
              <a:off x="4867283" y="3935314"/>
              <a:ext cx="264476" cy="23921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134"/>
            <p:cNvCxnSpPr>
              <a:cxnSpLocks/>
            </p:cNvCxnSpPr>
            <p:nvPr/>
          </p:nvCxnSpPr>
          <p:spPr>
            <a:xfrm>
              <a:off x="5124054" y="3633289"/>
              <a:ext cx="232173" cy="14075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135"/>
            <p:cNvCxnSpPr>
              <a:cxnSpLocks/>
            </p:cNvCxnSpPr>
            <p:nvPr/>
          </p:nvCxnSpPr>
          <p:spPr>
            <a:xfrm flipH="1">
              <a:off x="5124054" y="3640379"/>
              <a:ext cx="7706" cy="30573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136"/>
            <p:cNvCxnSpPr>
              <a:cxnSpLocks/>
            </p:cNvCxnSpPr>
            <p:nvPr/>
          </p:nvCxnSpPr>
          <p:spPr>
            <a:xfrm>
              <a:off x="5066037" y="3299398"/>
              <a:ext cx="70522" cy="34098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137"/>
            <p:cNvCxnSpPr>
              <a:cxnSpLocks/>
            </p:cNvCxnSpPr>
            <p:nvPr/>
          </p:nvCxnSpPr>
          <p:spPr>
            <a:xfrm flipV="1">
              <a:off x="4536586" y="3302786"/>
              <a:ext cx="302466" cy="20659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138"/>
            <p:cNvCxnSpPr>
              <a:cxnSpLocks/>
            </p:cNvCxnSpPr>
            <p:nvPr/>
          </p:nvCxnSpPr>
          <p:spPr>
            <a:xfrm>
              <a:off x="4471353" y="3110593"/>
              <a:ext cx="381567" cy="1950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139"/>
            <p:cNvCxnSpPr>
              <a:cxnSpLocks/>
            </p:cNvCxnSpPr>
            <p:nvPr/>
          </p:nvCxnSpPr>
          <p:spPr>
            <a:xfrm>
              <a:off x="4845383" y="3293424"/>
              <a:ext cx="221791" cy="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140"/>
            <p:cNvCxnSpPr>
              <a:cxnSpLocks/>
            </p:cNvCxnSpPr>
            <p:nvPr/>
          </p:nvCxnSpPr>
          <p:spPr>
            <a:xfrm flipV="1">
              <a:off x="4863741" y="3285590"/>
              <a:ext cx="212051" cy="3272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141"/>
            <p:cNvCxnSpPr>
              <a:cxnSpLocks/>
            </p:cNvCxnSpPr>
            <p:nvPr/>
          </p:nvCxnSpPr>
          <p:spPr>
            <a:xfrm flipV="1">
              <a:off x="4648399" y="3615797"/>
              <a:ext cx="182584" cy="31703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142"/>
            <p:cNvCxnSpPr>
              <a:cxnSpLocks/>
            </p:cNvCxnSpPr>
            <p:nvPr/>
          </p:nvCxnSpPr>
          <p:spPr>
            <a:xfrm flipV="1">
              <a:off x="4322489" y="3599522"/>
              <a:ext cx="521515" cy="26886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143"/>
            <p:cNvCxnSpPr>
              <a:cxnSpLocks/>
            </p:cNvCxnSpPr>
            <p:nvPr/>
          </p:nvCxnSpPr>
          <p:spPr>
            <a:xfrm>
              <a:off x="4335280" y="3875589"/>
              <a:ext cx="792423" cy="71591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144"/>
            <p:cNvCxnSpPr>
              <a:cxnSpLocks/>
            </p:cNvCxnSpPr>
            <p:nvPr/>
          </p:nvCxnSpPr>
          <p:spPr>
            <a:xfrm flipH="1">
              <a:off x="5129839" y="3443377"/>
              <a:ext cx="386957" cy="209653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45"/>
            <p:cNvCxnSpPr>
              <a:cxnSpLocks/>
            </p:cNvCxnSpPr>
            <p:nvPr/>
          </p:nvCxnSpPr>
          <p:spPr>
            <a:xfrm flipV="1">
              <a:off x="4535655" y="3457500"/>
              <a:ext cx="986928" cy="5474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46"/>
            <p:cNvCxnSpPr>
              <a:cxnSpLocks/>
            </p:cNvCxnSpPr>
            <p:nvPr/>
          </p:nvCxnSpPr>
          <p:spPr>
            <a:xfrm>
              <a:off x="4433412" y="4173313"/>
              <a:ext cx="421711" cy="7765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47"/>
            <p:cNvCxnSpPr>
              <a:cxnSpLocks/>
            </p:cNvCxnSpPr>
            <p:nvPr/>
          </p:nvCxnSpPr>
          <p:spPr>
            <a:xfrm>
              <a:off x="4860361" y="4176674"/>
              <a:ext cx="253168" cy="8176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48"/>
            <p:cNvCxnSpPr>
              <a:cxnSpLocks/>
            </p:cNvCxnSpPr>
            <p:nvPr/>
          </p:nvCxnSpPr>
          <p:spPr>
            <a:xfrm flipV="1">
              <a:off x="5115534" y="4139245"/>
              <a:ext cx="204720" cy="48967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49"/>
            <p:cNvCxnSpPr>
              <a:cxnSpLocks/>
            </p:cNvCxnSpPr>
            <p:nvPr/>
          </p:nvCxnSpPr>
          <p:spPr>
            <a:xfrm flipH="1">
              <a:off x="5113530" y="3935314"/>
              <a:ext cx="9604" cy="245764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50"/>
            <p:cNvCxnSpPr>
              <a:cxnSpLocks/>
            </p:cNvCxnSpPr>
            <p:nvPr/>
          </p:nvCxnSpPr>
          <p:spPr>
            <a:xfrm>
              <a:off x="5124644" y="3936295"/>
              <a:ext cx="181239" cy="202950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51"/>
            <p:cNvCxnSpPr>
              <a:cxnSpLocks/>
            </p:cNvCxnSpPr>
            <p:nvPr/>
          </p:nvCxnSpPr>
          <p:spPr>
            <a:xfrm flipV="1">
              <a:off x="5140493" y="3784358"/>
              <a:ext cx="225037" cy="157379"/>
            </a:xfrm>
            <a:prstGeom prst="line">
              <a:avLst/>
            </a:prstGeom>
            <a:ln w="12700">
              <a:solidFill>
                <a:schemeClr val="bg1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Oval 47"/>
            <p:cNvSpPr>
              <a:spLocks noChangeAspect="1"/>
            </p:cNvSpPr>
            <p:nvPr/>
          </p:nvSpPr>
          <p:spPr>
            <a:xfrm>
              <a:off x="5625924" y="2476194"/>
              <a:ext cx="111597" cy="111597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9" name="Oval 48"/>
            <p:cNvSpPr>
              <a:spLocks noChangeAspect="1"/>
            </p:cNvSpPr>
            <p:nvPr/>
          </p:nvSpPr>
          <p:spPr>
            <a:xfrm>
              <a:off x="4337282" y="2066089"/>
              <a:ext cx="139496" cy="13949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0" name="Oval 49"/>
            <p:cNvSpPr>
              <a:spLocks noChangeAspect="1"/>
            </p:cNvSpPr>
            <p:nvPr/>
          </p:nvSpPr>
          <p:spPr>
            <a:xfrm>
              <a:off x="5483721" y="3382488"/>
              <a:ext cx="111597" cy="111597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1" name="Oval 50"/>
            <p:cNvSpPr>
              <a:spLocks noChangeAspect="1"/>
            </p:cNvSpPr>
            <p:nvPr/>
          </p:nvSpPr>
          <p:spPr>
            <a:xfrm>
              <a:off x="4888241" y="1946452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2" name="Oval 51"/>
            <p:cNvSpPr>
              <a:spLocks noChangeAspect="1"/>
            </p:cNvSpPr>
            <p:nvPr/>
          </p:nvSpPr>
          <p:spPr>
            <a:xfrm>
              <a:off x="5197086" y="4133075"/>
              <a:ext cx="96758" cy="96758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3" name="Oval 52"/>
            <p:cNvSpPr>
              <a:spLocks noChangeAspect="1"/>
            </p:cNvSpPr>
            <p:nvPr/>
          </p:nvSpPr>
          <p:spPr>
            <a:xfrm>
              <a:off x="4077260" y="2297644"/>
              <a:ext cx="96758" cy="9675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4" name="Oval 53"/>
            <p:cNvSpPr>
              <a:spLocks noChangeAspect="1"/>
            </p:cNvSpPr>
            <p:nvPr/>
          </p:nvSpPr>
          <p:spPr>
            <a:xfrm>
              <a:off x="5347081" y="2141452"/>
              <a:ext cx="120672" cy="120672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5" name="Oval 54"/>
            <p:cNvSpPr>
              <a:spLocks noChangeAspect="1"/>
            </p:cNvSpPr>
            <p:nvPr/>
          </p:nvSpPr>
          <p:spPr>
            <a:xfrm>
              <a:off x="4387222" y="4131654"/>
              <a:ext cx="96758" cy="967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6" name="Oval 55"/>
            <p:cNvSpPr>
              <a:spLocks noChangeAspect="1"/>
            </p:cNvSpPr>
            <p:nvPr/>
          </p:nvSpPr>
          <p:spPr>
            <a:xfrm>
              <a:off x="4283272" y="3819474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7" name="Oval 56"/>
            <p:cNvSpPr>
              <a:spLocks noChangeAspect="1"/>
            </p:cNvSpPr>
            <p:nvPr/>
          </p:nvSpPr>
          <p:spPr>
            <a:xfrm>
              <a:off x="4750225" y="2741895"/>
              <a:ext cx="183273" cy="1832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8" name="Oval 57"/>
            <p:cNvSpPr>
              <a:spLocks noChangeAspect="1"/>
            </p:cNvSpPr>
            <p:nvPr/>
          </p:nvSpPr>
          <p:spPr>
            <a:xfrm>
              <a:off x="4450080" y="3062648"/>
              <a:ext cx="126638" cy="1266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9" name="Oval 58"/>
            <p:cNvSpPr>
              <a:spLocks noChangeAspect="1"/>
            </p:cNvSpPr>
            <p:nvPr/>
          </p:nvSpPr>
          <p:spPr>
            <a:xfrm>
              <a:off x="4404667" y="2835192"/>
              <a:ext cx="96758" cy="9675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0" name="Oval 59"/>
            <p:cNvSpPr>
              <a:spLocks noChangeAspect="1"/>
            </p:cNvSpPr>
            <p:nvPr/>
          </p:nvSpPr>
          <p:spPr>
            <a:xfrm>
              <a:off x="5030123" y="3252149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1" name="Oval 60"/>
            <p:cNvSpPr>
              <a:spLocks noChangeAspect="1"/>
            </p:cNvSpPr>
            <p:nvPr/>
          </p:nvSpPr>
          <p:spPr>
            <a:xfrm>
              <a:off x="5185495" y="2865498"/>
              <a:ext cx="96758" cy="96758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2" name="Oval 61"/>
            <p:cNvSpPr>
              <a:spLocks noChangeAspect="1"/>
            </p:cNvSpPr>
            <p:nvPr/>
          </p:nvSpPr>
          <p:spPr>
            <a:xfrm>
              <a:off x="4660280" y="2444354"/>
              <a:ext cx="96758" cy="9675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3" name="Oval 62"/>
            <p:cNvSpPr>
              <a:spLocks noChangeAspect="1"/>
            </p:cNvSpPr>
            <p:nvPr/>
          </p:nvSpPr>
          <p:spPr>
            <a:xfrm>
              <a:off x="5000039" y="4149949"/>
              <a:ext cx="78463" cy="78463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4" name="Oval 63"/>
            <p:cNvSpPr>
              <a:spLocks noChangeAspect="1"/>
            </p:cNvSpPr>
            <p:nvPr/>
          </p:nvSpPr>
          <p:spPr>
            <a:xfrm>
              <a:off x="4794492" y="4119697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5" name="Oval 64"/>
            <p:cNvSpPr>
              <a:spLocks noChangeAspect="1"/>
            </p:cNvSpPr>
            <p:nvPr/>
          </p:nvSpPr>
          <p:spPr>
            <a:xfrm>
              <a:off x="5083430" y="3879810"/>
              <a:ext cx="120672" cy="12067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6" name="Oval 65"/>
            <p:cNvSpPr>
              <a:spLocks noChangeAspect="1"/>
            </p:cNvSpPr>
            <p:nvPr/>
          </p:nvSpPr>
          <p:spPr>
            <a:xfrm>
              <a:off x="4766473" y="3496412"/>
              <a:ext cx="183273" cy="1832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7" name="Oval 66"/>
            <p:cNvSpPr>
              <a:spLocks noChangeAspect="1"/>
            </p:cNvSpPr>
            <p:nvPr/>
          </p:nvSpPr>
          <p:spPr>
            <a:xfrm>
              <a:off x="4794791" y="3222270"/>
              <a:ext cx="126638" cy="12663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8" name="Oval 67"/>
            <p:cNvSpPr>
              <a:spLocks noChangeAspect="1"/>
            </p:cNvSpPr>
            <p:nvPr/>
          </p:nvSpPr>
          <p:spPr>
            <a:xfrm>
              <a:off x="4168897" y="2913877"/>
              <a:ext cx="96758" cy="9675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9" name="Oval 68"/>
            <p:cNvSpPr>
              <a:spLocks noChangeAspect="1"/>
            </p:cNvSpPr>
            <p:nvPr/>
          </p:nvSpPr>
          <p:spPr>
            <a:xfrm>
              <a:off x="4343608" y="2643684"/>
              <a:ext cx="120672" cy="1206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0" name="Oval 69"/>
            <p:cNvSpPr>
              <a:spLocks noChangeAspect="1"/>
            </p:cNvSpPr>
            <p:nvPr/>
          </p:nvSpPr>
          <p:spPr>
            <a:xfrm>
              <a:off x="4994268" y="2386239"/>
              <a:ext cx="120672" cy="120672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1" name="Oval 70"/>
            <p:cNvSpPr>
              <a:spLocks noChangeAspect="1"/>
            </p:cNvSpPr>
            <p:nvPr/>
          </p:nvSpPr>
          <p:spPr>
            <a:xfrm>
              <a:off x="5418898" y="2643684"/>
              <a:ext cx="120672" cy="120672"/>
            </a:xfrm>
            <a:prstGeom prst="ellipse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2" name="Oval 71"/>
            <p:cNvSpPr>
              <a:spLocks noChangeAspect="1"/>
            </p:cNvSpPr>
            <p:nvPr/>
          </p:nvSpPr>
          <p:spPr>
            <a:xfrm>
              <a:off x="5259133" y="3175560"/>
              <a:ext cx="120672" cy="120672"/>
            </a:xfrm>
            <a:prstGeom prst="ellipse">
              <a:avLst/>
            </a:prstGeom>
            <a:solidFill>
              <a:srgbClr val="51508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3" name="Oval 72"/>
            <p:cNvSpPr>
              <a:spLocks noChangeAspect="1"/>
            </p:cNvSpPr>
            <p:nvPr/>
          </p:nvSpPr>
          <p:spPr>
            <a:xfrm>
              <a:off x="4500021" y="3440054"/>
              <a:ext cx="120672" cy="1206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4" name="Oval 73"/>
            <p:cNvSpPr>
              <a:spLocks noChangeAspect="1"/>
            </p:cNvSpPr>
            <p:nvPr/>
          </p:nvSpPr>
          <p:spPr>
            <a:xfrm>
              <a:off x="5101336" y="3592828"/>
              <a:ext cx="78463" cy="7846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5" name="Oval 74"/>
            <p:cNvSpPr>
              <a:spLocks noChangeAspect="1"/>
            </p:cNvSpPr>
            <p:nvPr/>
          </p:nvSpPr>
          <p:spPr>
            <a:xfrm>
              <a:off x="4624948" y="3879810"/>
              <a:ext cx="78463" cy="7846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6" name="Oval 28"/>
            <p:cNvSpPr/>
            <p:nvPr/>
          </p:nvSpPr>
          <p:spPr>
            <a:xfrm>
              <a:off x="5606694" y="2965575"/>
              <a:ext cx="150790" cy="150790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7" name="Oval 29"/>
            <p:cNvSpPr/>
            <p:nvPr/>
          </p:nvSpPr>
          <p:spPr>
            <a:xfrm>
              <a:off x="5274368" y="3693847"/>
              <a:ext cx="150790" cy="150790"/>
            </a:xfrm>
            <a:prstGeom prst="ellipse">
              <a:avLst/>
            </a:prstGeom>
            <a:solidFill>
              <a:srgbClr val="2F2C4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8" name="Oval 30"/>
            <p:cNvSpPr/>
            <p:nvPr/>
          </p:nvSpPr>
          <p:spPr>
            <a:xfrm>
              <a:off x="3985621" y="3217193"/>
              <a:ext cx="150790" cy="15079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9" name="Oval 31"/>
            <p:cNvSpPr/>
            <p:nvPr/>
          </p:nvSpPr>
          <p:spPr>
            <a:xfrm>
              <a:off x="3870032" y="2681558"/>
              <a:ext cx="150790" cy="15079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00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0" name="Freeform 70"/>
            <p:cNvSpPr/>
            <p:nvPr/>
          </p:nvSpPr>
          <p:spPr bwMode="auto">
            <a:xfrm>
              <a:off x="4474557" y="4304162"/>
              <a:ext cx="783863" cy="687467"/>
            </a:xfrm>
            <a:custGeom>
              <a:avLst/>
              <a:gdLst>
                <a:gd name="T0" fmla="*/ 631 w 642"/>
                <a:gd name="T1" fmla="*/ 419 h 563"/>
                <a:gd name="T2" fmla="*/ 616 w 642"/>
                <a:gd name="T3" fmla="*/ 371 h 563"/>
                <a:gd name="T4" fmla="*/ 608 w 642"/>
                <a:gd name="T5" fmla="*/ 354 h 563"/>
                <a:gd name="T6" fmla="*/ 634 w 642"/>
                <a:gd name="T7" fmla="*/ 328 h 563"/>
                <a:gd name="T8" fmla="*/ 634 w 642"/>
                <a:gd name="T9" fmla="*/ 328 h 563"/>
                <a:gd name="T10" fmla="*/ 634 w 642"/>
                <a:gd name="T11" fmla="*/ 291 h 563"/>
                <a:gd name="T12" fmla="*/ 634 w 642"/>
                <a:gd name="T13" fmla="*/ 291 h 563"/>
                <a:gd name="T14" fmla="*/ 608 w 642"/>
                <a:gd name="T15" fmla="*/ 265 h 563"/>
                <a:gd name="T16" fmla="*/ 634 w 642"/>
                <a:gd name="T17" fmla="*/ 239 h 563"/>
                <a:gd name="T18" fmla="*/ 634 w 642"/>
                <a:gd name="T19" fmla="*/ 239 h 563"/>
                <a:gd name="T20" fmla="*/ 616 w 642"/>
                <a:gd name="T21" fmla="*/ 194 h 563"/>
                <a:gd name="T22" fmla="*/ 608 w 642"/>
                <a:gd name="T23" fmla="*/ 176 h 563"/>
                <a:gd name="T24" fmla="*/ 634 w 642"/>
                <a:gd name="T25" fmla="*/ 150 h 563"/>
                <a:gd name="T26" fmla="*/ 634 w 642"/>
                <a:gd name="T27" fmla="*/ 150 h 563"/>
                <a:gd name="T28" fmla="*/ 616 w 642"/>
                <a:gd name="T29" fmla="*/ 105 h 563"/>
                <a:gd name="T30" fmla="*/ 608 w 642"/>
                <a:gd name="T31" fmla="*/ 87 h 563"/>
                <a:gd name="T32" fmla="*/ 634 w 642"/>
                <a:gd name="T33" fmla="*/ 0 h 563"/>
                <a:gd name="T34" fmla="*/ 8 w 642"/>
                <a:gd name="T35" fmla="*/ 93 h 563"/>
                <a:gd name="T36" fmla="*/ 34 w 642"/>
                <a:gd name="T37" fmla="*/ 119 h 563"/>
                <a:gd name="T38" fmla="*/ 8 w 642"/>
                <a:gd name="T39" fmla="*/ 145 h 563"/>
                <a:gd name="T40" fmla="*/ 8 w 642"/>
                <a:gd name="T41" fmla="*/ 145 h 563"/>
                <a:gd name="T42" fmla="*/ 0 w 642"/>
                <a:gd name="T43" fmla="*/ 164 h 563"/>
                <a:gd name="T44" fmla="*/ 26 w 642"/>
                <a:gd name="T45" fmla="*/ 190 h 563"/>
                <a:gd name="T46" fmla="*/ 34 w 642"/>
                <a:gd name="T47" fmla="*/ 208 h 563"/>
                <a:gd name="T48" fmla="*/ 26 w 642"/>
                <a:gd name="T49" fmla="*/ 227 h 563"/>
                <a:gd name="T50" fmla="*/ 8 w 642"/>
                <a:gd name="T51" fmla="*/ 271 h 563"/>
                <a:gd name="T52" fmla="*/ 26 w 642"/>
                <a:gd name="T53" fmla="*/ 279 h 563"/>
                <a:gd name="T54" fmla="*/ 34 w 642"/>
                <a:gd name="T55" fmla="*/ 297 h 563"/>
                <a:gd name="T56" fmla="*/ 26 w 642"/>
                <a:gd name="T57" fmla="*/ 315 h 563"/>
                <a:gd name="T58" fmla="*/ 26 w 642"/>
                <a:gd name="T59" fmla="*/ 367 h 563"/>
                <a:gd name="T60" fmla="*/ 34 w 642"/>
                <a:gd name="T61" fmla="*/ 386 h 563"/>
                <a:gd name="T62" fmla="*/ 8 w 642"/>
                <a:gd name="T63" fmla="*/ 412 h 563"/>
                <a:gd name="T64" fmla="*/ 7 w 642"/>
                <a:gd name="T65" fmla="*/ 416 h 563"/>
                <a:gd name="T66" fmla="*/ 154 w 642"/>
                <a:gd name="T67" fmla="*/ 54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2" h="563">
                  <a:moveTo>
                    <a:pt x="496" y="542"/>
                  </a:moveTo>
                  <a:cubicBezTo>
                    <a:pt x="631" y="419"/>
                    <a:pt x="631" y="419"/>
                    <a:pt x="631" y="419"/>
                  </a:cubicBezTo>
                  <a:cubicBezTo>
                    <a:pt x="638" y="414"/>
                    <a:pt x="642" y="406"/>
                    <a:pt x="642" y="397"/>
                  </a:cubicBezTo>
                  <a:cubicBezTo>
                    <a:pt x="642" y="383"/>
                    <a:pt x="631" y="371"/>
                    <a:pt x="616" y="371"/>
                  </a:cubicBezTo>
                  <a:cubicBezTo>
                    <a:pt x="616" y="371"/>
                    <a:pt x="615" y="371"/>
                    <a:pt x="615" y="371"/>
                  </a:cubicBezTo>
                  <a:cubicBezTo>
                    <a:pt x="611" y="367"/>
                    <a:pt x="608" y="361"/>
                    <a:pt x="608" y="354"/>
                  </a:cubicBezTo>
                  <a:cubicBezTo>
                    <a:pt x="608" y="347"/>
                    <a:pt x="611" y="340"/>
                    <a:pt x="616" y="335"/>
                  </a:cubicBezTo>
                  <a:cubicBezTo>
                    <a:pt x="623" y="335"/>
                    <a:pt x="629" y="332"/>
                    <a:pt x="634" y="328"/>
                  </a:cubicBezTo>
                  <a:cubicBezTo>
                    <a:pt x="634" y="328"/>
                    <a:pt x="634" y="328"/>
                    <a:pt x="634" y="328"/>
                  </a:cubicBezTo>
                  <a:cubicBezTo>
                    <a:pt x="634" y="328"/>
                    <a:pt x="634" y="328"/>
                    <a:pt x="634" y="328"/>
                  </a:cubicBezTo>
                  <a:cubicBezTo>
                    <a:pt x="638" y="323"/>
                    <a:pt x="641" y="317"/>
                    <a:pt x="641" y="309"/>
                  </a:cubicBezTo>
                  <a:cubicBezTo>
                    <a:pt x="641" y="302"/>
                    <a:pt x="638" y="296"/>
                    <a:pt x="634" y="291"/>
                  </a:cubicBezTo>
                  <a:cubicBezTo>
                    <a:pt x="634" y="291"/>
                    <a:pt x="634" y="291"/>
                    <a:pt x="634" y="291"/>
                  </a:cubicBezTo>
                  <a:cubicBezTo>
                    <a:pt x="634" y="291"/>
                    <a:pt x="634" y="291"/>
                    <a:pt x="634" y="291"/>
                  </a:cubicBezTo>
                  <a:cubicBezTo>
                    <a:pt x="629" y="286"/>
                    <a:pt x="623" y="284"/>
                    <a:pt x="616" y="283"/>
                  </a:cubicBezTo>
                  <a:cubicBezTo>
                    <a:pt x="611" y="279"/>
                    <a:pt x="608" y="272"/>
                    <a:pt x="608" y="265"/>
                  </a:cubicBezTo>
                  <a:cubicBezTo>
                    <a:pt x="608" y="257"/>
                    <a:pt x="611" y="250"/>
                    <a:pt x="617" y="246"/>
                  </a:cubicBezTo>
                  <a:cubicBezTo>
                    <a:pt x="623" y="246"/>
                    <a:pt x="629" y="243"/>
                    <a:pt x="634" y="239"/>
                  </a:cubicBezTo>
                  <a:cubicBezTo>
                    <a:pt x="634" y="239"/>
                    <a:pt x="634" y="239"/>
                    <a:pt x="634" y="239"/>
                  </a:cubicBezTo>
                  <a:cubicBezTo>
                    <a:pt x="634" y="239"/>
                    <a:pt x="634" y="239"/>
                    <a:pt x="634" y="239"/>
                  </a:cubicBezTo>
                  <a:cubicBezTo>
                    <a:pt x="639" y="234"/>
                    <a:pt x="642" y="227"/>
                    <a:pt x="642" y="220"/>
                  </a:cubicBezTo>
                  <a:cubicBezTo>
                    <a:pt x="642" y="205"/>
                    <a:pt x="631" y="194"/>
                    <a:pt x="616" y="194"/>
                  </a:cubicBezTo>
                  <a:cubicBezTo>
                    <a:pt x="616" y="194"/>
                    <a:pt x="615" y="194"/>
                    <a:pt x="615" y="194"/>
                  </a:cubicBezTo>
                  <a:cubicBezTo>
                    <a:pt x="611" y="189"/>
                    <a:pt x="608" y="183"/>
                    <a:pt x="608" y="176"/>
                  </a:cubicBezTo>
                  <a:cubicBezTo>
                    <a:pt x="608" y="169"/>
                    <a:pt x="611" y="162"/>
                    <a:pt x="617" y="157"/>
                  </a:cubicBezTo>
                  <a:cubicBezTo>
                    <a:pt x="623" y="157"/>
                    <a:pt x="629" y="154"/>
                    <a:pt x="634" y="150"/>
                  </a:cubicBezTo>
                  <a:cubicBezTo>
                    <a:pt x="634" y="150"/>
                    <a:pt x="634" y="150"/>
                    <a:pt x="634" y="150"/>
                  </a:cubicBezTo>
                  <a:cubicBezTo>
                    <a:pt x="634" y="150"/>
                    <a:pt x="634" y="150"/>
                    <a:pt x="634" y="150"/>
                  </a:cubicBezTo>
                  <a:cubicBezTo>
                    <a:pt x="639" y="145"/>
                    <a:pt x="642" y="139"/>
                    <a:pt x="642" y="131"/>
                  </a:cubicBezTo>
                  <a:cubicBezTo>
                    <a:pt x="642" y="117"/>
                    <a:pt x="631" y="105"/>
                    <a:pt x="616" y="105"/>
                  </a:cubicBezTo>
                  <a:cubicBezTo>
                    <a:pt x="616" y="105"/>
                    <a:pt x="615" y="105"/>
                    <a:pt x="615" y="105"/>
                  </a:cubicBezTo>
                  <a:cubicBezTo>
                    <a:pt x="611" y="100"/>
                    <a:pt x="608" y="94"/>
                    <a:pt x="608" y="87"/>
                  </a:cubicBezTo>
                  <a:cubicBezTo>
                    <a:pt x="608" y="73"/>
                    <a:pt x="620" y="62"/>
                    <a:pt x="634" y="62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8" y="93"/>
                    <a:pt x="8" y="93"/>
                    <a:pt x="8" y="93"/>
                  </a:cubicBezTo>
                  <a:cubicBezTo>
                    <a:pt x="22" y="93"/>
                    <a:pt x="34" y="105"/>
                    <a:pt x="34" y="119"/>
                  </a:cubicBezTo>
                  <a:cubicBezTo>
                    <a:pt x="34" y="127"/>
                    <a:pt x="31" y="133"/>
                    <a:pt x="26" y="138"/>
                  </a:cubicBezTo>
                  <a:cubicBezTo>
                    <a:pt x="19" y="138"/>
                    <a:pt x="12" y="141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8" y="145"/>
                    <a:pt x="8" y="145"/>
                    <a:pt x="8" y="145"/>
                  </a:cubicBezTo>
                  <a:cubicBezTo>
                    <a:pt x="3" y="150"/>
                    <a:pt x="0" y="157"/>
                    <a:pt x="0" y="164"/>
                  </a:cubicBezTo>
                  <a:cubicBezTo>
                    <a:pt x="0" y="171"/>
                    <a:pt x="3" y="177"/>
                    <a:pt x="8" y="182"/>
                  </a:cubicBezTo>
                  <a:cubicBezTo>
                    <a:pt x="12" y="187"/>
                    <a:pt x="19" y="190"/>
                    <a:pt x="26" y="190"/>
                  </a:cubicBezTo>
                  <a:cubicBezTo>
                    <a:pt x="26" y="190"/>
                    <a:pt x="26" y="190"/>
                    <a:pt x="26" y="190"/>
                  </a:cubicBezTo>
                  <a:cubicBezTo>
                    <a:pt x="31" y="194"/>
                    <a:pt x="34" y="201"/>
                    <a:pt x="34" y="208"/>
                  </a:cubicBezTo>
                  <a:cubicBezTo>
                    <a:pt x="34" y="215"/>
                    <a:pt x="31" y="222"/>
                    <a:pt x="26" y="227"/>
                  </a:cubicBezTo>
                  <a:cubicBezTo>
                    <a:pt x="26" y="227"/>
                    <a:pt x="26" y="227"/>
                    <a:pt x="26" y="227"/>
                  </a:cubicBezTo>
                  <a:cubicBezTo>
                    <a:pt x="11" y="227"/>
                    <a:pt x="0" y="238"/>
                    <a:pt x="0" y="253"/>
                  </a:cubicBezTo>
                  <a:cubicBezTo>
                    <a:pt x="0" y="260"/>
                    <a:pt x="3" y="266"/>
                    <a:pt x="8" y="271"/>
                  </a:cubicBezTo>
                  <a:cubicBezTo>
                    <a:pt x="8" y="271"/>
                    <a:pt x="8" y="271"/>
                    <a:pt x="8" y="271"/>
                  </a:cubicBezTo>
                  <a:cubicBezTo>
                    <a:pt x="12" y="276"/>
                    <a:pt x="19" y="279"/>
                    <a:pt x="26" y="279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31" y="283"/>
                    <a:pt x="34" y="290"/>
                    <a:pt x="34" y="297"/>
                  </a:cubicBezTo>
                  <a:cubicBezTo>
                    <a:pt x="34" y="304"/>
                    <a:pt x="31" y="311"/>
                    <a:pt x="26" y="315"/>
                  </a:cubicBezTo>
                  <a:cubicBezTo>
                    <a:pt x="26" y="315"/>
                    <a:pt x="26" y="315"/>
                    <a:pt x="26" y="315"/>
                  </a:cubicBezTo>
                  <a:cubicBezTo>
                    <a:pt x="11" y="315"/>
                    <a:pt x="0" y="327"/>
                    <a:pt x="0" y="341"/>
                  </a:cubicBezTo>
                  <a:cubicBezTo>
                    <a:pt x="0" y="356"/>
                    <a:pt x="11" y="367"/>
                    <a:pt x="26" y="367"/>
                  </a:cubicBezTo>
                  <a:cubicBezTo>
                    <a:pt x="26" y="367"/>
                    <a:pt x="26" y="367"/>
                    <a:pt x="26" y="367"/>
                  </a:cubicBezTo>
                  <a:cubicBezTo>
                    <a:pt x="31" y="372"/>
                    <a:pt x="34" y="379"/>
                    <a:pt x="34" y="386"/>
                  </a:cubicBezTo>
                  <a:cubicBezTo>
                    <a:pt x="34" y="400"/>
                    <a:pt x="22" y="412"/>
                    <a:pt x="8" y="412"/>
                  </a:cubicBezTo>
                  <a:cubicBezTo>
                    <a:pt x="8" y="412"/>
                    <a:pt x="8" y="412"/>
                    <a:pt x="8" y="412"/>
                  </a:cubicBezTo>
                  <a:cubicBezTo>
                    <a:pt x="8" y="414"/>
                    <a:pt x="8" y="414"/>
                    <a:pt x="8" y="414"/>
                  </a:cubicBezTo>
                  <a:cubicBezTo>
                    <a:pt x="7" y="416"/>
                    <a:pt x="7" y="416"/>
                    <a:pt x="7" y="416"/>
                  </a:cubicBezTo>
                  <a:cubicBezTo>
                    <a:pt x="8" y="416"/>
                    <a:pt x="8" y="416"/>
                    <a:pt x="8" y="416"/>
                  </a:cubicBezTo>
                  <a:cubicBezTo>
                    <a:pt x="154" y="548"/>
                    <a:pt x="154" y="548"/>
                    <a:pt x="154" y="548"/>
                  </a:cubicBezTo>
                  <a:cubicBezTo>
                    <a:pt x="237" y="558"/>
                    <a:pt x="354" y="563"/>
                    <a:pt x="496" y="54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41" name="Freeform 71"/>
            <p:cNvSpPr/>
            <p:nvPr/>
          </p:nvSpPr>
          <p:spPr bwMode="auto">
            <a:xfrm>
              <a:off x="4501515" y="4712702"/>
              <a:ext cx="723725" cy="139982"/>
            </a:xfrm>
            <a:custGeom>
              <a:avLst/>
              <a:gdLst>
                <a:gd name="T0" fmla="*/ 4 w 593"/>
                <a:gd name="T1" fmla="*/ 33 h 115"/>
                <a:gd name="T2" fmla="*/ 593 w 593"/>
                <a:gd name="T3" fmla="*/ 0 h 115"/>
                <a:gd name="T4" fmla="*/ 593 w 593"/>
                <a:gd name="T5" fmla="*/ 37 h 115"/>
                <a:gd name="T6" fmla="*/ 0 w 593"/>
                <a:gd name="T7" fmla="*/ 73 h 115"/>
                <a:gd name="T8" fmla="*/ 4 w 593"/>
                <a:gd name="T9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5">
                  <a:moveTo>
                    <a:pt x="4" y="33"/>
                  </a:moveTo>
                  <a:cubicBezTo>
                    <a:pt x="4" y="33"/>
                    <a:pt x="351" y="66"/>
                    <a:pt x="593" y="0"/>
                  </a:cubicBezTo>
                  <a:cubicBezTo>
                    <a:pt x="593" y="0"/>
                    <a:pt x="578" y="21"/>
                    <a:pt x="593" y="37"/>
                  </a:cubicBezTo>
                  <a:cubicBezTo>
                    <a:pt x="593" y="37"/>
                    <a:pt x="347" y="115"/>
                    <a:pt x="0" y="73"/>
                  </a:cubicBezTo>
                  <a:cubicBezTo>
                    <a:pt x="0" y="73"/>
                    <a:pt x="24" y="58"/>
                    <a:pt x="4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42" name="Freeform 72"/>
            <p:cNvSpPr/>
            <p:nvPr/>
          </p:nvSpPr>
          <p:spPr bwMode="auto">
            <a:xfrm>
              <a:off x="4501515" y="4603827"/>
              <a:ext cx="722689" cy="138945"/>
            </a:xfrm>
            <a:custGeom>
              <a:avLst/>
              <a:gdLst>
                <a:gd name="T0" fmla="*/ 3 w 592"/>
                <a:gd name="T1" fmla="*/ 33 h 114"/>
                <a:gd name="T2" fmla="*/ 592 w 592"/>
                <a:gd name="T3" fmla="*/ 0 h 114"/>
                <a:gd name="T4" fmla="*/ 592 w 592"/>
                <a:gd name="T5" fmla="*/ 37 h 114"/>
                <a:gd name="T6" fmla="*/ 0 w 592"/>
                <a:gd name="T7" fmla="*/ 72 h 114"/>
                <a:gd name="T8" fmla="*/ 3 w 592"/>
                <a:gd name="T9" fmla="*/ 3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2" h="114">
                  <a:moveTo>
                    <a:pt x="3" y="33"/>
                  </a:moveTo>
                  <a:cubicBezTo>
                    <a:pt x="3" y="33"/>
                    <a:pt x="351" y="65"/>
                    <a:pt x="592" y="0"/>
                  </a:cubicBezTo>
                  <a:cubicBezTo>
                    <a:pt x="592" y="0"/>
                    <a:pt x="577" y="20"/>
                    <a:pt x="592" y="37"/>
                  </a:cubicBezTo>
                  <a:cubicBezTo>
                    <a:pt x="592" y="37"/>
                    <a:pt x="347" y="114"/>
                    <a:pt x="0" y="72"/>
                  </a:cubicBezTo>
                  <a:cubicBezTo>
                    <a:pt x="0" y="72"/>
                    <a:pt x="23" y="58"/>
                    <a:pt x="3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43" name="Freeform 73"/>
            <p:cNvSpPr/>
            <p:nvPr/>
          </p:nvSpPr>
          <p:spPr bwMode="auto">
            <a:xfrm>
              <a:off x="4499442" y="4494952"/>
              <a:ext cx="724763" cy="138945"/>
            </a:xfrm>
            <a:custGeom>
              <a:avLst/>
              <a:gdLst>
                <a:gd name="T0" fmla="*/ 3 w 593"/>
                <a:gd name="T1" fmla="*/ 32 h 114"/>
                <a:gd name="T2" fmla="*/ 593 w 593"/>
                <a:gd name="T3" fmla="*/ 0 h 114"/>
                <a:gd name="T4" fmla="*/ 593 w 593"/>
                <a:gd name="T5" fmla="*/ 36 h 114"/>
                <a:gd name="T6" fmla="*/ 0 w 593"/>
                <a:gd name="T7" fmla="*/ 72 h 114"/>
                <a:gd name="T8" fmla="*/ 3 w 593"/>
                <a:gd name="T9" fmla="*/ 3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4">
                  <a:moveTo>
                    <a:pt x="3" y="32"/>
                  </a:moveTo>
                  <a:cubicBezTo>
                    <a:pt x="3" y="32"/>
                    <a:pt x="351" y="65"/>
                    <a:pt x="593" y="0"/>
                  </a:cubicBezTo>
                  <a:cubicBezTo>
                    <a:pt x="593" y="0"/>
                    <a:pt x="577" y="20"/>
                    <a:pt x="593" y="36"/>
                  </a:cubicBezTo>
                  <a:cubicBezTo>
                    <a:pt x="593" y="36"/>
                    <a:pt x="347" y="114"/>
                    <a:pt x="0" y="72"/>
                  </a:cubicBezTo>
                  <a:cubicBezTo>
                    <a:pt x="0" y="72"/>
                    <a:pt x="23" y="58"/>
                    <a:pt x="3" y="32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44" name="Freeform 74"/>
            <p:cNvSpPr/>
            <p:nvPr/>
          </p:nvSpPr>
          <p:spPr bwMode="auto">
            <a:xfrm>
              <a:off x="4498405" y="4385041"/>
              <a:ext cx="724763" cy="139982"/>
            </a:xfrm>
            <a:custGeom>
              <a:avLst/>
              <a:gdLst>
                <a:gd name="T0" fmla="*/ 4 w 593"/>
                <a:gd name="T1" fmla="*/ 33 h 115"/>
                <a:gd name="T2" fmla="*/ 593 w 593"/>
                <a:gd name="T3" fmla="*/ 0 h 115"/>
                <a:gd name="T4" fmla="*/ 593 w 593"/>
                <a:gd name="T5" fmla="*/ 37 h 115"/>
                <a:gd name="T6" fmla="*/ 0 w 593"/>
                <a:gd name="T7" fmla="*/ 73 h 115"/>
                <a:gd name="T8" fmla="*/ 4 w 593"/>
                <a:gd name="T9" fmla="*/ 3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3" h="115">
                  <a:moveTo>
                    <a:pt x="4" y="33"/>
                  </a:moveTo>
                  <a:cubicBezTo>
                    <a:pt x="4" y="33"/>
                    <a:pt x="351" y="66"/>
                    <a:pt x="593" y="0"/>
                  </a:cubicBezTo>
                  <a:cubicBezTo>
                    <a:pt x="593" y="0"/>
                    <a:pt x="577" y="21"/>
                    <a:pt x="593" y="37"/>
                  </a:cubicBezTo>
                  <a:cubicBezTo>
                    <a:pt x="593" y="37"/>
                    <a:pt x="347" y="115"/>
                    <a:pt x="0" y="73"/>
                  </a:cubicBezTo>
                  <a:cubicBezTo>
                    <a:pt x="0" y="73"/>
                    <a:pt x="24" y="58"/>
                    <a:pt x="4" y="33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45" name="Freeform 75"/>
            <p:cNvSpPr/>
            <p:nvPr/>
          </p:nvSpPr>
          <p:spPr bwMode="auto">
            <a:xfrm>
              <a:off x="4662228" y="4966743"/>
              <a:ext cx="417853" cy="106801"/>
            </a:xfrm>
            <a:custGeom>
              <a:avLst/>
              <a:gdLst>
                <a:gd name="T0" fmla="*/ 0 w 342"/>
                <a:gd name="T1" fmla="*/ 6 h 88"/>
                <a:gd name="T2" fmla="*/ 49 w 342"/>
                <a:gd name="T3" fmla="*/ 50 h 88"/>
                <a:gd name="T4" fmla="*/ 167 w 342"/>
                <a:gd name="T5" fmla="*/ 88 h 88"/>
                <a:gd name="T6" fmla="*/ 172 w 342"/>
                <a:gd name="T7" fmla="*/ 88 h 88"/>
                <a:gd name="T8" fmla="*/ 287 w 342"/>
                <a:gd name="T9" fmla="*/ 51 h 88"/>
                <a:gd name="T10" fmla="*/ 342 w 342"/>
                <a:gd name="T11" fmla="*/ 0 h 88"/>
                <a:gd name="T12" fmla="*/ 0 w 342"/>
                <a:gd name="T13" fmla="*/ 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2" h="88">
                  <a:moveTo>
                    <a:pt x="0" y="6"/>
                  </a:moveTo>
                  <a:cubicBezTo>
                    <a:pt x="49" y="50"/>
                    <a:pt x="49" y="50"/>
                    <a:pt x="49" y="50"/>
                  </a:cubicBezTo>
                  <a:cubicBezTo>
                    <a:pt x="61" y="72"/>
                    <a:pt x="107" y="88"/>
                    <a:pt x="167" y="88"/>
                  </a:cubicBezTo>
                  <a:cubicBezTo>
                    <a:pt x="167" y="88"/>
                    <a:pt x="172" y="88"/>
                    <a:pt x="172" y="88"/>
                  </a:cubicBezTo>
                  <a:cubicBezTo>
                    <a:pt x="234" y="86"/>
                    <a:pt x="278" y="68"/>
                    <a:pt x="287" y="51"/>
                  </a:cubicBezTo>
                  <a:cubicBezTo>
                    <a:pt x="342" y="0"/>
                    <a:pt x="342" y="0"/>
                    <a:pt x="342" y="0"/>
                  </a:cubicBezTo>
                  <a:cubicBezTo>
                    <a:pt x="200" y="21"/>
                    <a:pt x="83" y="16"/>
                    <a:pt x="0" y="6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ffectLst/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</p:grpSp>
      <p:cxnSp>
        <p:nvCxnSpPr>
          <p:cNvPr id="167" name="Elbow Connector 166"/>
          <p:cNvCxnSpPr>
            <a:cxnSpLocks/>
          </p:cNvCxnSpPr>
          <p:nvPr/>
        </p:nvCxnSpPr>
        <p:spPr>
          <a:xfrm>
            <a:off x="5572139" y="2786066"/>
            <a:ext cx="1269007" cy="1123147"/>
          </a:xfrm>
          <a:prstGeom prst="bentConnector3">
            <a:avLst>
              <a:gd name="adj1" fmla="val 55424"/>
            </a:avLst>
          </a:prstGeom>
          <a:ln w="12700">
            <a:solidFill>
              <a:schemeClr val="accent5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Block Arc 11">
            <a:extLst>
              <a:ext uri="{FF2B5EF4-FFF2-40B4-BE49-F238E27FC236}">
                <a16:creationId xmlns="" xmlns:a16="http://schemas.microsoft.com/office/drawing/2014/main" id="{6237B46C-EE2F-45F5-A452-AEF5853F7D2C}"/>
              </a:ext>
            </a:extLst>
          </p:cNvPr>
          <p:cNvSpPr/>
          <p:nvPr/>
        </p:nvSpPr>
        <p:spPr>
          <a:xfrm rot="10800000">
            <a:off x="980923" y="1103805"/>
            <a:ext cx="219412" cy="322401"/>
          </a:xfrm>
          <a:custGeom>
            <a:avLst/>
            <a:gdLst/>
            <a:ahLst/>
            <a:cxnLst/>
            <a:rect l="l" t="t" r="r" b="b"/>
            <a:pathLst>
              <a:path w="3636337" h="7138182">
                <a:moveTo>
                  <a:pt x="1563551" y="3029061"/>
                </a:moveTo>
                <a:lnTo>
                  <a:pt x="1563551" y="1171769"/>
                </a:lnTo>
                <a:cubicBezTo>
                  <a:pt x="1444523" y="1201084"/>
                  <a:pt x="1330799" y="1254073"/>
                  <a:pt x="1228219" y="1328453"/>
                </a:cubicBezTo>
                <a:cubicBezTo>
                  <a:pt x="927220" y="1546705"/>
                  <a:pt x="771440" y="1913395"/>
                  <a:pt x="823311" y="2281559"/>
                </a:cubicBezTo>
                <a:cubicBezTo>
                  <a:pt x="886035" y="2761950"/>
                  <a:pt x="1181988" y="2923981"/>
                  <a:pt x="1563551" y="3029061"/>
                </a:cubicBezTo>
                <a:close/>
                <a:moveTo>
                  <a:pt x="2056123" y="5971053"/>
                </a:moveTo>
                <a:cubicBezTo>
                  <a:pt x="2180706" y="5941789"/>
                  <a:pt x="2300029" y="5887431"/>
                  <a:pt x="2407191" y="5809729"/>
                </a:cubicBezTo>
                <a:cubicBezTo>
                  <a:pt x="2708190" y="5591477"/>
                  <a:pt x="2863970" y="5224787"/>
                  <a:pt x="2812099" y="4856623"/>
                </a:cubicBezTo>
                <a:cubicBezTo>
                  <a:pt x="2712300" y="4365494"/>
                  <a:pt x="2419393" y="4148018"/>
                  <a:pt x="2056123" y="4007016"/>
                </a:cubicBezTo>
                <a:close/>
                <a:moveTo>
                  <a:pt x="2056123" y="7138182"/>
                </a:moveTo>
                <a:lnTo>
                  <a:pt x="1563551" y="7138182"/>
                </a:lnTo>
                <a:lnTo>
                  <a:pt x="1563551" y="6796553"/>
                </a:lnTo>
                <a:cubicBezTo>
                  <a:pt x="1376287" y="6771102"/>
                  <a:pt x="1191751" y="6715291"/>
                  <a:pt x="1016794" y="6629471"/>
                </a:cubicBezTo>
                <a:cubicBezTo>
                  <a:pt x="412303" y="6332946"/>
                  <a:pt x="21102" y="5726704"/>
                  <a:pt x="0" y="5053734"/>
                </a:cubicBezTo>
                <a:lnTo>
                  <a:pt x="813973" y="5028205"/>
                </a:lnTo>
                <a:cubicBezTo>
                  <a:pt x="825624" y="5399818"/>
                  <a:pt x="1041643" y="5734588"/>
                  <a:pt x="1375441" y="5898325"/>
                </a:cubicBezTo>
                <a:cubicBezTo>
                  <a:pt x="1436179" y="5928119"/>
                  <a:pt x="1499008" y="5951362"/>
                  <a:pt x="1563551" y="5965918"/>
                </a:cubicBezTo>
                <a:lnTo>
                  <a:pt x="1563551" y="3847635"/>
                </a:lnTo>
                <a:cubicBezTo>
                  <a:pt x="920238" y="3662345"/>
                  <a:pt x="233045" y="3450393"/>
                  <a:pt x="16852" y="2382091"/>
                </a:cubicBezTo>
                <a:cubicBezTo>
                  <a:pt x="-73403" y="1719933"/>
                  <a:pt x="208577" y="1061859"/>
                  <a:pt x="750173" y="669157"/>
                </a:cubicBezTo>
                <a:cubicBezTo>
                  <a:pt x="994931" y="491686"/>
                  <a:pt x="1274723" y="381458"/>
                  <a:pt x="1563551" y="341319"/>
                </a:cubicBezTo>
                <a:lnTo>
                  <a:pt x="1563551" y="0"/>
                </a:lnTo>
                <a:lnTo>
                  <a:pt x="2056123" y="0"/>
                </a:lnTo>
                <a:lnTo>
                  <a:pt x="2056123" y="339268"/>
                </a:lnTo>
                <a:cubicBezTo>
                  <a:pt x="2248752" y="363969"/>
                  <a:pt x="2438747" y="420481"/>
                  <a:pt x="2618616" y="508711"/>
                </a:cubicBezTo>
                <a:cubicBezTo>
                  <a:pt x="3223107" y="805237"/>
                  <a:pt x="3614308" y="1411478"/>
                  <a:pt x="3635410" y="2084448"/>
                </a:cubicBezTo>
                <a:lnTo>
                  <a:pt x="2821437" y="2109978"/>
                </a:lnTo>
                <a:cubicBezTo>
                  <a:pt x="2809786" y="1738364"/>
                  <a:pt x="2593767" y="1403594"/>
                  <a:pt x="2259969" y="1239857"/>
                </a:cubicBezTo>
                <a:cubicBezTo>
                  <a:pt x="2194243" y="1207617"/>
                  <a:pt x="2126069" y="1183046"/>
                  <a:pt x="2056123" y="1168235"/>
                </a:cubicBezTo>
                <a:lnTo>
                  <a:pt x="2056123" y="3150890"/>
                </a:lnTo>
                <a:cubicBezTo>
                  <a:pt x="2675271" y="3303511"/>
                  <a:pt x="3347939" y="3564428"/>
                  <a:pt x="3618512" y="4743007"/>
                </a:cubicBezTo>
                <a:cubicBezTo>
                  <a:pt x="3712448" y="5409725"/>
                  <a:pt x="3430336" y="6073786"/>
                  <a:pt x="2885237" y="6469025"/>
                </a:cubicBezTo>
                <a:cubicBezTo>
                  <a:pt x="2636047" y="6649712"/>
                  <a:pt x="2350538" y="6760700"/>
                  <a:pt x="2056123" y="67987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3">
              <a:solidFill>
                <a:schemeClr val="tx1"/>
              </a:solidFill>
            </a:endParaRPr>
          </a:p>
        </p:txBody>
      </p:sp>
      <p:sp>
        <p:nvSpPr>
          <p:cNvPr id="147" name="Oval 24">
            <a:extLst>
              <a:ext uri="{FF2B5EF4-FFF2-40B4-BE49-F238E27FC236}">
                <a16:creationId xmlns="" xmlns:a16="http://schemas.microsoft.com/office/drawing/2014/main" id="{41429DB3-FC2B-445C-85CC-5B76E0E69F98}"/>
              </a:ext>
            </a:extLst>
          </p:cNvPr>
          <p:cNvSpPr>
            <a:spLocks noChangeAspect="1"/>
          </p:cNvSpPr>
          <p:nvPr/>
        </p:nvSpPr>
        <p:spPr>
          <a:xfrm>
            <a:off x="286311" y="1124746"/>
            <a:ext cx="1703232" cy="259371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403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Insights</a:t>
            </a:r>
          </a:p>
        </p:txBody>
      </p:sp>
      <p:sp>
        <p:nvSpPr>
          <p:cNvPr id="149" name="Oval 24">
            <a:extLst>
              <a:ext uri="{FF2B5EF4-FFF2-40B4-BE49-F238E27FC236}">
                <a16:creationId xmlns="" xmlns:a16="http://schemas.microsoft.com/office/drawing/2014/main" id="{630E53A1-0F4D-4933-BEC8-C0A73A074E4F}"/>
              </a:ext>
            </a:extLst>
          </p:cNvPr>
          <p:cNvSpPr>
            <a:spLocks noChangeAspect="1"/>
          </p:cNvSpPr>
          <p:nvPr/>
        </p:nvSpPr>
        <p:spPr>
          <a:xfrm>
            <a:off x="6962100" y="3789043"/>
            <a:ext cx="1557335" cy="237156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403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Buyers Details</a:t>
            </a:r>
          </a:p>
        </p:txBody>
      </p:sp>
      <p:sp>
        <p:nvSpPr>
          <p:cNvPr id="150" name="Oval 24">
            <a:extLst>
              <a:ext uri="{FF2B5EF4-FFF2-40B4-BE49-F238E27FC236}">
                <a16:creationId xmlns="" xmlns:a16="http://schemas.microsoft.com/office/drawing/2014/main" id="{B1365D88-3BCB-43C9-BF18-3402B684B994}"/>
              </a:ext>
            </a:extLst>
          </p:cNvPr>
          <p:cNvSpPr>
            <a:spLocks noChangeAspect="1"/>
          </p:cNvSpPr>
          <p:nvPr/>
        </p:nvSpPr>
        <p:spPr>
          <a:xfrm>
            <a:off x="6967020" y="1206591"/>
            <a:ext cx="1557335" cy="375225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403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Manufacturers Details</a:t>
            </a:r>
          </a:p>
        </p:txBody>
      </p:sp>
      <p:sp>
        <p:nvSpPr>
          <p:cNvPr id="157" name="Oval 24">
            <a:extLst>
              <a:ext uri="{FF2B5EF4-FFF2-40B4-BE49-F238E27FC236}">
                <a16:creationId xmlns="" xmlns:a16="http://schemas.microsoft.com/office/drawing/2014/main" id="{914188F8-D00A-4581-9018-E463FE1B36FA}"/>
              </a:ext>
            </a:extLst>
          </p:cNvPr>
          <p:cNvSpPr>
            <a:spLocks noChangeAspect="1"/>
          </p:cNvSpPr>
          <p:nvPr/>
        </p:nvSpPr>
        <p:spPr>
          <a:xfrm>
            <a:off x="3707916" y="4941177"/>
            <a:ext cx="1517431" cy="231077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1103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Chemical Structure</a:t>
            </a:r>
          </a:p>
        </p:txBody>
      </p:sp>
    </p:spTree>
    <p:extLst>
      <p:ext uri="{BB962C8B-B14F-4D97-AF65-F5344CB8AC3E}">
        <p14:creationId xmlns:p14="http://schemas.microsoft.com/office/powerpoint/2010/main" val="1788193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130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맑은 고딕</vt:lpstr>
      <vt:lpstr>Arial</vt:lpstr>
      <vt:lpstr>Arial Black</vt:lpstr>
      <vt:lpstr>Calibri</vt:lpstr>
      <vt:lpstr>Calibri Light</vt:lpstr>
      <vt:lpstr>Open Sans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Faizan</dc:creator>
  <cp:lastModifiedBy>Faizan Ahmad</cp:lastModifiedBy>
  <cp:revision>9</cp:revision>
  <dcterms:created xsi:type="dcterms:W3CDTF">2020-06-23T07:45:07Z</dcterms:created>
  <dcterms:modified xsi:type="dcterms:W3CDTF">2022-02-11T05:19:11Z</dcterms:modified>
</cp:coreProperties>
</file>