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4" r:id="rId2"/>
    <p:sldId id="487" r:id="rId3"/>
    <p:sldId id="488" r:id="rId4"/>
    <p:sldId id="489" r:id="rId5"/>
    <p:sldId id="490" r:id="rId6"/>
    <p:sldId id="4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CC3"/>
    <a:srgbClr val="FF3B93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21979198745777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1.6666550015397966E-2"/>
                  <c:y val="-3.065112646509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1110333435986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North </a:t>
                    </a:r>
                    <a:r>
                      <a:rPr lang="en-US" sz="1000" dirty="0" smtClean="0"/>
                      <a:t>America</a:t>
                    </a:r>
                  </a:p>
                  <a:p>
                    <a:r>
                      <a:rPr lang="en-US" sz="1000" dirty="0" smtClean="0"/>
                      <a:t>1%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555446681038143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Asia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696"/>
          <c:y val="7.3765073484031746E-2"/>
          <c:w val="0.82476572183380881"/>
          <c:h val="0.658181174581576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Asia</c:v>
                </c:pt>
                <c:pt idx="1">
                  <c:v>Europe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-720264928"/>
        <c:axId val="-720266560"/>
      </c:barChart>
      <c:catAx>
        <c:axId val="-720264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720266560"/>
        <c:crosses val="autoZero"/>
        <c:auto val="1"/>
        <c:lblAlgn val="ctr"/>
        <c:lblOffset val="100"/>
        <c:noMultiLvlLbl val="0"/>
      </c:catAx>
      <c:valAx>
        <c:axId val="-720266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720264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2" name="Picture 6" descr="https://hips.hearstapps.com/netdoctor.cdnds.net/15/43/1445641894-1442849178-syringe-capsule-tabl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609600"/>
            <a:ext cx="9209922" cy="118872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Citicoline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Sodium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CITICOLINE SODIUM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CITICOLINE SODIUM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Form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Grades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CITICOLINE SODIUM - 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CITICOLINE SODIUM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MANUFACTURERS, MANUFACTURING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6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CITICOLINE SODIUM GLOBAL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WITH PAST AND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FUTURE PREDICTION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 Relevant Contact Details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:a16="http://schemas.microsoft.com/office/drawing/2014/main" xmlns="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:a16="http://schemas.microsoft.com/office/drawing/2014/main" xmlns="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7 CITICOLINE SODIUM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8 CITICOLINE SODIUM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9 CITICOLINE SODIUM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CITICOLINE SODIUM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BUSINESS 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SWOT 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Business Prospects &amp; Our Recommendation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xmlns="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:a16="http://schemas.microsoft.com/office/drawing/2014/main" xmlns="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:a16="http://schemas.microsoft.com/office/drawing/2014/main" xmlns="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:a16="http://schemas.microsoft.com/office/drawing/2014/main" xmlns="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:a16="http://schemas.microsoft.com/office/drawing/2014/main" xmlns="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xmlns="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:a16="http://schemas.microsoft.com/office/drawing/2014/main" xmlns="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:a16="http://schemas.microsoft.com/office/drawing/2014/main" xmlns="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:a16="http://schemas.microsoft.com/office/drawing/2014/main" xmlns="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:a16="http://schemas.microsoft.com/office/drawing/2014/main" xmlns="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:a16="http://schemas.microsoft.com/office/drawing/2014/main" xmlns="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:a16="http://schemas.microsoft.com/office/drawing/2014/main" xmlns="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:a16="http://schemas.microsoft.com/office/drawing/2014/main" xmlns="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Sodium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0034" y="1211033"/>
            <a:ext cx="1763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 </a:t>
            </a:r>
            <a:r>
              <a:rPr lang="en-US" dirty="0" err="1" smtClean="0">
                <a:solidFill>
                  <a:srgbClr val="FD308B"/>
                </a:solidFill>
              </a:rPr>
              <a:t>Citicoline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 </a:t>
            </a:r>
            <a:r>
              <a:rPr lang="en-US" dirty="0" err="1" smtClean="0">
                <a:solidFill>
                  <a:srgbClr val="FD308B"/>
                </a:solidFill>
              </a:rPr>
              <a:t>SodiumMarket</a:t>
            </a:r>
            <a:r>
              <a:rPr lang="en-US" dirty="0" smtClean="0">
                <a:solidFill>
                  <a:srgbClr val="FD308B"/>
                </a:solidFill>
              </a:rPr>
              <a:t>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125MT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26%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472" y="2357430"/>
            <a:ext cx="1744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 </a:t>
            </a:r>
            <a:r>
              <a:rPr lang="en-US" dirty="0" err="1" smtClean="0">
                <a:solidFill>
                  <a:srgbClr val="FD308B"/>
                </a:solidFill>
              </a:rPr>
              <a:t>Citicoline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err="1" smtClean="0">
                <a:solidFill>
                  <a:srgbClr val="FD308B"/>
                </a:solidFill>
              </a:rPr>
              <a:t>SodiumMarket</a:t>
            </a:r>
            <a:r>
              <a:rPr lang="en-US" dirty="0" smtClean="0">
                <a:solidFill>
                  <a:srgbClr val="FD308B"/>
                </a:solidFill>
              </a:rPr>
              <a:t>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18MT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85852" y="3214686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4942" y="3214686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Citicoline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Sodium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Citicoline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Sodium) is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125M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8662" y="191666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CAC37E1-E800-4102-A8AC-321AB3F91A0C}"/>
              </a:ext>
            </a:extLst>
          </p:cNvPr>
          <p:cNvSpPr/>
          <p:nvPr/>
        </p:nvSpPr>
        <p:spPr>
          <a:xfrm>
            <a:off x="2143108" y="4786322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B2178A4-CFD3-402E-8017-1F68136961BC}"/>
              </a:ext>
            </a:extLst>
          </p:cNvPr>
          <p:cNvSpPr/>
          <p:nvPr/>
        </p:nvSpPr>
        <p:spPr>
          <a:xfrm>
            <a:off x="6858016" y="400050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5" name="Chart 44"/>
          <p:cNvGraphicFramePr/>
          <p:nvPr/>
        </p:nvGraphicFramePr>
        <p:xfrm>
          <a:off x="1428728" y="3929066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39"/>
          <p:cNvGraphicFramePr/>
          <p:nvPr/>
        </p:nvGraphicFramePr>
        <p:xfrm>
          <a:off x="4572000" y="3929066"/>
          <a:ext cx="3000396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6275</TotalTime>
  <Words>439</Words>
  <Application>Microsoft Office PowerPoint</Application>
  <PresentationFormat>On-screen Show (4:3)</PresentationFormat>
  <Paragraphs>105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660</cp:revision>
  <dcterms:created xsi:type="dcterms:W3CDTF">2020-02-21T04:59:25Z</dcterms:created>
  <dcterms:modified xsi:type="dcterms:W3CDTF">2022-02-11T05:06:39Z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